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3" r:id="rId3"/>
    <p:sldId id="275" r:id="rId4"/>
    <p:sldId id="274" r:id="rId5"/>
    <p:sldId id="276" r:id="rId6"/>
    <p:sldId id="277" r:id="rId7"/>
    <p:sldId id="278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E118A9-4A9F-4210-AADF-EDF9184E82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476F26D-860C-4110-8FAC-6959C2408C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zh-CN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2DAC48-7C7A-414E-938C-BE4A33C61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475EF3A-AC2F-49F4-9013-B20C70CC7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049DC0C-3328-4E44-ADD4-6DC0D7C09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192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E04D0F-FABA-4243-A782-2853048A9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BE3A909-3DDB-4D3F-80FE-3DFA6FB37E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9B4A072-9045-4AE9-B6B9-31D177848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0BAC314-66F7-468D-9A5F-E48985E83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3692A3B-56E8-4869-B1C0-D83A8C073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0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0328EC3-7719-40AD-B887-E05C15AD0F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CC0AB4D-7DDB-4F88-8524-DD84FB3EBC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9371936-F1D1-4436-BE61-59EA752F2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85E9AFC-C830-4795-9071-CA89AF51E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E01A58-F8DC-4082-84B7-4F9739614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4304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DC1193-93EC-4921-8723-02FB33E6F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59D2BA-F801-4ADC-BE21-44D5EB815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3538E75-3EE5-4FB8-8E08-1B86EF5B3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A93FBC2-0362-4D0A-A4EB-6068D816A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C468FE-F309-46E3-A5A2-DCDD9030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582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EB945C-F724-4D7A-ADC7-19AF36F14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861FD46-2F52-4B4D-83DA-C631FD3DE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670C8B8-E544-40CC-A2CC-98954240D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EAA9BC-50B1-4CFC-8FFE-81CFEE5AB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81C6EA-F5CE-4C50-BFD9-15224AEC3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248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F02C7D-45D8-4B25-A332-92CD33B4F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7919A4-AA34-4F73-BE0D-FCDC092750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BDB1C92-64F4-4C31-851F-005D09023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1706A59-551C-4EE7-8510-9B5521FE5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F1ADBDE-BC5C-48D0-AE5A-F2E67220C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A4086CC-F17E-4D44-95CD-DE6234F48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858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D3C8E4-DE4C-498F-9D15-61465EAA7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CC51121-2070-4C21-89D3-F7440E536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8C45333-9200-4E36-A8CC-2158166777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9544D30-4E48-4A01-8C39-61FBD24B8F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40C3B0D-503E-4368-BDAD-DFD4FECFBD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9EEBFC7-4B4D-4DE3-BFDD-7B9638306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641CECB-5036-4020-8761-0CD5D661A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622DD34-5821-4EE8-B4A8-BEAE424DD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9656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CEDD50-E2EA-4B23-8B47-AA2BC2A21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FF589FB-28C5-49DF-B0FF-F4AB344A8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4692DC4-AFEB-4AE5-8829-302AA0BE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098D833-2822-4E5A-BC2D-1C61AF86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104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2DA050E-76CD-492C-AC47-079DA3B74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2720D83-E6F6-4413-BE34-88D67386E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048FFB9-1F7A-492F-92FD-F8297721A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013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5819EA-B4A7-4B88-B73E-8F16BAC40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52E2A8-D95E-4F4B-820D-487FDFB78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183E810-BE9B-4232-BAEF-39D671DEC0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1D3FC9C-72C7-4C98-8A73-5B50E710B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A96C694-D3AC-4BF5-8338-C021D04FE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A414B0D-82F8-435E-90F1-C249A49E0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819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5B50D0-82A7-4710-A9DF-C2E428300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1D540B9-20D7-4886-8A8B-DAF9B1EF25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6A6506F-2DAC-4B9B-8BA3-2D8D7D930A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F3A359D-E8B7-4A3C-B2A5-AA3E73F31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E6C0CA3-C262-42F3-98E1-10E7D1FE2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7D0BB2-A85B-4CA2-AB4A-487639FCB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719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3E64871-37F3-44D5-A23B-8DB967745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zh-CN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00DAB16-E88D-4F41-A1E0-7AAA87AF3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CN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659251-BD77-49C1-B93D-3C7AA8C121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54D84-DEAB-4CC2-8062-85F54FEABC6B}" type="datetimeFigureOut">
              <a:rPr lang="zh-CN" altLang="en-US" smtClean="0"/>
              <a:t>2021/10/9</a:t>
            </a:fld>
            <a:endParaRPr lang="zh-CN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3FA8243-BB76-4B0B-BC3C-97827A06EA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92C2BF4-D7D6-4360-9484-434AD48B0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ED086-8662-4BC5-91E8-093D30AD73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093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9FBDBA5-CA40-44FF-8D26-7A1DCA49C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146"/>
            <a:ext cx="12192000" cy="65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694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0A0FAAD-A15C-43AD-BC49-980D21A43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6" y="0"/>
            <a:ext cx="120907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232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428B4C9-0EFB-4C06-9D4F-E0AF1F6AF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" y="152400"/>
            <a:ext cx="11820525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53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698A966-9525-4004-81DB-31562E4F3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" y="147637"/>
            <a:ext cx="11991975" cy="656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801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F89D89B-75A9-40F1-AA44-2A54C271E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80962"/>
            <a:ext cx="11963400" cy="669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323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7809835-D32C-4432-86DD-834315BDE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0" y="0"/>
            <a:ext cx="12091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25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5B73E96-AE66-4CD4-87AC-768E65876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21" y="0"/>
            <a:ext cx="117103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164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Macintosh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佈景主題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grace Koo</dc:creator>
  <cp:lastModifiedBy>Microsoft Office User</cp:lastModifiedBy>
  <cp:revision>5</cp:revision>
  <dcterms:created xsi:type="dcterms:W3CDTF">2021-10-08T11:37:31Z</dcterms:created>
  <dcterms:modified xsi:type="dcterms:W3CDTF">2021-10-08T19:02:31Z</dcterms:modified>
</cp:coreProperties>
</file>

<file path=docProps/thumbnail.jpeg>
</file>